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63" roundtripDataSignature="AMtx7mi3gUh/0wvKsX8qNf5aU3VrprOd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20" Type="http://schemas.openxmlformats.org/officeDocument/2006/relationships/slide" Target="slides/slide16.xml"/><Relationship Id="rId63" Type="http://customschemas.google.com/relationships/presentationmetadata" Target="meta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4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4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4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4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5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5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5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5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5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5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5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5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6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6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testo verticale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6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6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6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olo e testo verticale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7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7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7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7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uota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6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6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6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6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6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stazione sezione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e contenuti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fronto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ito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to con didascali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6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6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6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magine con didascali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6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6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6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5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0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8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3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3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4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2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55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56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5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58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5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1495" y="0"/>
            <a:ext cx="918900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3349" y="0"/>
            <a:ext cx="922530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4709" y="0"/>
            <a:ext cx="92225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3780" y="0"/>
            <a:ext cx="918443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2371" y="0"/>
            <a:ext cx="922725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2750" y="0"/>
            <a:ext cx="92465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2819" y="0"/>
            <a:ext cx="914636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0731" y="0"/>
            <a:ext cx="921053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853" y="0"/>
            <a:ext cx="920829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8996" y="0"/>
            <a:ext cx="919400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6856" y="0"/>
            <a:ext cx="915828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9508" y="0"/>
            <a:ext cx="921298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8554" y="0"/>
            <a:ext cx="917489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7747" y="0"/>
            <a:ext cx="925650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3349" y="0"/>
            <a:ext cx="922530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3843" y="0"/>
            <a:ext cx="918431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8662" y="0"/>
            <a:ext cx="923467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2241" y="0"/>
            <a:ext cx="922751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4990" y="0"/>
            <a:ext cx="918202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2069" y="0"/>
            <a:ext cx="930786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5704" y="0"/>
            <a:ext cx="924059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6245" y="0"/>
            <a:ext cx="925951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6644" y="0"/>
            <a:ext cx="919871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1300" y="0"/>
            <a:ext cx="91894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6007" y="0"/>
            <a:ext cx="915998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5704" y="0"/>
            <a:ext cx="924059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7294" y="0"/>
            <a:ext cx="919741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7200" y="0"/>
            <a:ext cx="919759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6600" y="0"/>
            <a:ext cx="917879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1968" y="0"/>
            <a:ext cx="91680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9312" y="0"/>
            <a:ext cx="917337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5277" y="0"/>
            <a:ext cx="922144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4658" y="0"/>
            <a:ext cx="920268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0917" y="0"/>
            <a:ext cx="917016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2901" y="0"/>
            <a:ext cx="924619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2309" y="0"/>
            <a:ext cx="93473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306" y="0"/>
            <a:ext cx="918138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7294" y="0"/>
            <a:ext cx="919741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9852" y="0"/>
            <a:ext cx="919229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7200" y="0"/>
            <a:ext cx="919759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2478" y="0"/>
            <a:ext cx="928704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6392" y="0"/>
            <a:ext cx="921921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306" y="0"/>
            <a:ext cx="918138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1997" y="0"/>
            <a:ext cx="926800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3843" y="0"/>
            <a:ext cx="918431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7778" y="0"/>
            <a:ext cx="921644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5003" y="0"/>
            <a:ext cx="922199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8172" y="0"/>
            <a:ext cx="923565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3280" y="0"/>
            <a:ext cx="916544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3180" y="0"/>
            <a:ext cx="920563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916" y="0"/>
            <a:ext cx="920816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5979" y="0"/>
            <a:ext cx="916004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4451" y="0"/>
            <a:ext cx="920309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8867" y="0"/>
            <a:ext cx="925426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7779" y="0"/>
            <a:ext cx="919644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7400" y="0"/>
            <a:ext cx="917719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1828" y="0"/>
            <a:ext cx="926834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5335" y="0"/>
            <a:ext cx="920132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2021-12-06T09:52:38Z</dcterms:created>
  <dc:creator>Francesco Fattorusso</dc:creator>
</cp:coreProperties>
</file>